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E0F46-8045-4166-A04D-52E6EA7D265A}" type="datetimeFigureOut">
              <a:rPr lang="ko-KR" altLang="en-US" smtClean="0"/>
              <a:pPr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D43F-F679-4DCA-ADA1-C004AE6657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256845" y="902583"/>
            <a:ext cx="8607454" cy="626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세계적인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LED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전문기업 서울반도체와 서울바이오시스에서</a:t>
            </a: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World Top LED 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회사로 성장하는데 함께 할 글로벌 인재를 모집합니다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제목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1655" cy="576064"/>
          </a:xfrm>
        </p:spPr>
        <p:txBody>
          <a:bodyPr>
            <a:noAutofit/>
          </a:bodyPr>
          <a:lstStyle/>
          <a:p>
            <a:pPr algn="l"/>
            <a:r>
              <a:rPr lang="en-US" altLang="ko-KR" sz="2800" b="1" dirty="0" smtClean="0"/>
              <a:t>2014</a:t>
            </a:r>
            <a:r>
              <a:rPr lang="ko-KR" altLang="en-US" sz="2800" b="1" dirty="0" smtClean="0"/>
              <a:t>년 하반기 해외유학생 채용공고</a:t>
            </a:r>
            <a:endParaRPr lang="ko-KR" altLang="en-US" sz="2800" b="1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51520" y="1700808"/>
          <a:ext cx="8280920" cy="2891494"/>
        </p:xfrm>
        <a:graphic>
          <a:graphicData uri="http://schemas.openxmlformats.org/drawingml/2006/table">
            <a:tbl>
              <a:tblPr/>
              <a:tblGrid>
                <a:gridCol w="898119"/>
                <a:gridCol w="2027436"/>
                <a:gridCol w="3361275"/>
                <a:gridCol w="1994090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bg1"/>
                          </a:solidFill>
                          <a:latin typeface="맑은 고딕"/>
                        </a:rPr>
                        <a:t>직군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chemeClr val="bg1"/>
                          </a:solidFill>
                          <a:latin typeface="맑은 고딕"/>
                        </a:rPr>
                        <a:t>모집분야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chemeClr val="bg1"/>
                          </a:solidFill>
                          <a:latin typeface="맑은 고딕"/>
                        </a:rPr>
                        <a:t>전공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bg1"/>
                          </a:solidFill>
                          <a:latin typeface="맑은 고딕"/>
                        </a:rPr>
                        <a:t>우대사항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102003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연구개발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PKG, Module,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재료물성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평가분석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열 시뮬레이션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EPI, FAB, UV, BIO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응용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의광학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반도체 센서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자동차 조명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신뢰성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광학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공정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소자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기술전략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반도체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전기전자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물리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광학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재료공학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고분자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화학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),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열역학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원예학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분자생물학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미생물학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농생물학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환경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생명공학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기계공학 등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이공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자연계열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관련 분야 전공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1.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연구개발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: 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석사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박사학위 소지자 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또는 취득 예정자 우대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2.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영업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마케팅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: </a:t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세계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각국어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우수자 우대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현지 채용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가능자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우대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영업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마케팅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해외영업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마케팅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홍보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어문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상경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언론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홍보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이공계열 전공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278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기술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공정기술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생산관리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품질관리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환경안전 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산업공학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반도체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전기전자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기계공학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화학공학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환경공학 및 관련분야 전공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278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경영지원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법무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특허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전략기획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회계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자금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원가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IR, </a:t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</a:b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인사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구매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정보기술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총무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상경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법학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인문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사회과학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이공계열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전산 및 관련분야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/>
                      </a:endParaRPr>
                    </a:p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전공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그룹 8"/>
          <p:cNvGrpSpPr>
            <a:grpSpLocks/>
          </p:cNvGrpSpPr>
          <p:nvPr/>
        </p:nvGrpSpPr>
        <p:grpSpPr bwMode="auto">
          <a:xfrm>
            <a:off x="184382" y="4740834"/>
            <a:ext cx="8564082" cy="1862052"/>
            <a:chOff x="900112" y="4059175"/>
            <a:chExt cx="8564081" cy="1861876"/>
          </a:xfrm>
        </p:grpSpPr>
        <p:sp>
          <p:nvSpPr>
            <p:cNvPr id="13" name="Text Box 81"/>
            <p:cNvSpPr txBox="1">
              <a:spLocks noChangeArrowheads="1"/>
            </p:cNvSpPr>
            <p:nvPr/>
          </p:nvSpPr>
          <p:spPr bwMode="auto">
            <a:xfrm>
              <a:off x="900112" y="4059179"/>
              <a:ext cx="3642815" cy="186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000" b="1" dirty="0">
                  <a:latin typeface="+mn-ea"/>
                </a:rPr>
                <a:t>1. </a:t>
              </a:r>
              <a:r>
                <a:rPr lang="ko-KR" altLang="en-US" sz="1000" b="1" dirty="0">
                  <a:latin typeface="+mn-ea"/>
                </a:rPr>
                <a:t>공통사항</a:t>
              </a:r>
              <a:endParaRPr lang="ko-KR" altLang="en-US" sz="1000" dirty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ko-KR" altLang="en-US" sz="1000" dirty="0">
                  <a:latin typeface="+mn-ea"/>
                </a:rPr>
                <a:t>  ① </a:t>
              </a:r>
              <a:r>
                <a:rPr lang="ko-KR" altLang="en-US" sz="1000" dirty="0" smtClean="0">
                  <a:latin typeface="+mn-ea"/>
                </a:rPr>
                <a:t>학사이상 학위 소지자</a:t>
              </a:r>
              <a:endParaRPr lang="en-US" altLang="ko-KR" sz="1000" dirty="0" smtClean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1000" dirty="0" smtClean="0">
                  <a:latin typeface="+mn-ea"/>
                </a:rPr>
                <a:t>  </a:t>
              </a:r>
              <a:r>
                <a:rPr lang="ko-KR" altLang="en-US" sz="1000" dirty="0" smtClean="0">
                  <a:latin typeface="+mn-ea"/>
                </a:rPr>
                <a:t>②</a:t>
              </a:r>
              <a:r>
                <a:rPr lang="en-US" altLang="ko-KR" sz="1000" dirty="0" smtClean="0">
                  <a:latin typeface="+mn-ea"/>
                </a:rPr>
                <a:t> </a:t>
              </a:r>
              <a:r>
                <a:rPr lang="ko-KR" altLang="en-US" sz="1000" dirty="0" smtClean="0">
                  <a:latin typeface="+mn-ea"/>
                </a:rPr>
                <a:t>전문연구요원 </a:t>
              </a:r>
              <a:r>
                <a:rPr lang="en-US" altLang="ko-KR" sz="1000" dirty="0">
                  <a:latin typeface="+mn-ea"/>
                </a:rPr>
                <a:t>(</a:t>
              </a:r>
              <a:r>
                <a:rPr lang="ko-KR" altLang="en-US" sz="1000" dirty="0">
                  <a:latin typeface="+mn-ea"/>
                </a:rPr>
                <a:t>병역특례</a:t>
              </a:r>
              <a:r>
                <a:rPr lang="en-US" altLang="ko-KR" sz="1000" dirty="0">
                  <a:latin typeface="+mn-ea"/>
                </a:rPr>
                <a:t>) </a:t>
              </a:r>
              <a:r>
                <a:rPr lang="ko-KR" altLang="en-US" sz="1000" dirty="0">
                  <a:latin typeface="+mn-ea"/>
                </a:rPr>
                <a:t>지원 </a:t>
              </a:r>
              <a:r>
                <a:rPr lang="ko-KR" altLang="en-US" sz="1000" dirty="0" smtClean="0">
                  <a:latin typeface="+mn-ea"/>
                </a:rPr>
                <a:t>가능</a:t>
              </a:r>
              <a:r>
                <a:rPr lang="en-US" altLang="ko-KR" sz="1000" dirty="0" smtClean="0">
                  <a:latin typeface="+mn-ea"/>
                </a:rPr>
                <a:t>( </a:t>
              </a:r>
              <a:r>
                <a:rPr lang="ko-KR" altLang="en-US" sz="1000" dirty="0" err="1" smtClean="0">
                  <a:latin typeface="+mn-ea"/>
                </a:rPr>
                <a:t>서울바이오시스</a:t>
              </a:r>
              <a:r>
                <a:rPr lang="ko-KR" altLang="en-US" sz="1000" dirty="0" smtClean="0">
                  <a:latin typeface="+mn-ea"/>
                </a:rPr>
                <a:t> 限</a:t>
              </a:r>
              <a:r>
                <a:rPr lang="en-US" altLang="ko-KR" sz="1000" dirty="0" smtClean="0">
                  <a:latin typeface="+mn-ea"/>
                </a:rPr>
                <a:t>)</a:t>
              </a:r>
              <a:endParaRPr lang="en-US" altLang="ko-KR" sz="1000" dirty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ko-KR" altLang="en-US" sz="1000" dirty="0" smtClean="0">
                  <a:latin typeface="+mn-ea"/>
                </a:rPr>
                <a:t>  ③ 취업보호대상자</a:t>
              </a:r>
              <a:r>
                <a:rPr lang="en-US" altLang="ko-KR" sz="1000" dirty="0" smtClean="0">
                  <a:latin typeface="+mn-ea"/>
                </a:rPr>
                <a:t>(</a:t>
              </a:r>
              <a:r>
                <a:rPr lang="ko-KR" altLang="en-US" sz="1000" dirty="0" smtClean="0">
                  <a:latin typeface="+mn-ea"/>
                </a:rPr>
                <a:t>장애</a:t>
              </a:r>
              <a:r>
                <a:rPr lang="en-US" altLang="ko-KR" sz="1000" dirty="0" smtClean="0">
                  <a:latin typeface="+mn-ea"/>
                </a:rPr>
                <a:t>/</a:t>
              </a:r>
              <a:r>
                <a:rPr lang="ko-KR" altLang="en-US" sz="1000" dirty="0" smtClean="0">
                  <a:latin typeface="+mn-ea"/>
                </a:rPr>
                <a:t>보훈</a:t>
              </a:r>
              <a:r>
                <a:rPr lang="en-US" altLang="ko-KR" sz="1000" dirty="0" smtClean="0">
                  <a:latin typeface="+mn-ea"/>
                </a:rPr>
                <a:t>)</a:t>
              </a:r>
              <a:r>
                <a:rPr lang="ko-KR" altLang="en-US" sz="1000" dirty="0" smtClean="0">
                  <a:latin typeface="+mn-ea"/>
                </a:rPr>
                <a:t>는 관계법령에 의거 우대</a:t>
              </a:r>
              <a:endParaRPr lang="en-US" altLang="ko-KR" sz="1000" dirty="0" smtClean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ko-KR" altLang="en-US" sz="1000" dirty="0">
                  <a:latin typeface="+mn-ea"/>
                </a:rPr>
                <a:t> </a:t>
              </a:r>
              <a:r>
                <a:rPr lang="ko-KR" altLang="en-US" sz="1000" dirty="0" smtClean="0">
                  <a:latin typeface="+mn-ea"/>
                </a:rPr>
                <a:t> ④ 남자의 경우 병역필 또는 </a:t>
              </a:r>
              <a:r>
                <a:rPr lang="ko-KR" altLang="en-US" sz="1000" dirty="0" err="1" smtClean="0">
                  <a:latin typeface="+mn-ea"/>
                </a:rPr>
                <a:t>면제자로</a:t>
              </a:r>
              <a:r>
                <a:rPr lang="ko-KR" altLang="en-US" sz="1000" dirty="0" smtClean="0">
                  <a:latin typeface="+mn-ea"/>
                </a:rPr>
                <a:t> 해외여행에 결격 사</a:t>
              </a:r>
              <a:endParaRPr lang="en-US" altLang="ko-KR" sz="1000" dirty="0" smtClean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1000" dirty="0" smtClean="0">
                  <a:latin typeface="+mn-ea"/>
                </a:rPr>
                <a:t>      </a:t>
              </a:r>
              <a:r>
                <a:rPr lang="ko-KR" altLang="en-US" sz="1000" dirty="0" smtClean="0">
                  <a:latin typeface="+mn-ea"/>
                </a:rPr>
                <a:t>유가 없는 자</a:t>
              </a:r>
              <a:endParaRPr lang="en-US" altLang="ko-KR" sz="1000" dirty="0" smtClean="0">
                <a:latin typeface="+mn-ea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1000" dirty="0" smtClean="0">
                  <a:latin typeface="+mn-ea"/>
                </a:rPr>
                <a:t>  ⑤ </a:t>
              </a:r>
              <a:r>
                <a:rPr lang="ko-KR" altLang="en-US" sz="1000" dirty="0" smtClean="0">
                  <a:latin typeface="+mn-ea"/>
                </a:rPr>
                <a:t>근무지</a:t>
              </a:r>
              <a:r>
                <a:rPr lang="en-US" altLang="ko-KR" sz="1000" dirty="0" smtClean="0">
                  <a:latin typeface="+mn-ea"/>
                </a:rPr>
                <a:t>: </a:t>
              </a:r>
              <a:r>
                <a:rPr lang="ko-KR" altLang="en-US" sz="1000" dirty="0" smtClean="0">
                  <a:latin typeface="+mn-ea"/>
                </a:rPr>
                <a:t>경기도 안산</a:t>
              </a:r>
              <a:r>
                <a:rPr lang="en-US" altLang="ko-KR" sz="1000" dirty="0" smtClean="0">
                  <a:latin typeface="+mn-ea"/>
                </a:rPr>
                <a:t>(</a:t>
              </a:r>
              <a:r>
                <a:rPr lang="ko-KR" altLang="en-US" sz="1000" dirty="0" smtClean="0">
                  <a:latin typeface="+mn-ea"/>
                </a:rPr>
                <a:t>현지채용 </a:t>
              </a:r>
              <a:r>
                <a:rPr lang="ko-KR" altLang="en-US" sz="1000" dirty="0" smtClean="0">
                  <a:latin typeface="+mn-ea"/>
                </a:rPr>
                <a:t>시 해당지역 </a:t>
              </a:r>
              <a:r>
                <a:rPr lang="ko-KR" altLang="en-US" sz="1000" dirty="0" smtClean="0">
                  <a:latin typeface="+mn-ea"/>
                </a:rPr>
                <a:t>근무</a:t>
              </a:r>
              <a:r>
                <a:rPr lang="en-US" altLang="ko-KR" sz="1000" dirty="0" smtClean="0">
                  <a:latin typeface="+mn-ea"/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 altLang="ko-KR" sz="1000" dirty="0" smtClean="0">
                  <a:latin typeface="+mn-ea"/>
                </a:rPr>
                <a:t>  ⑥ </a:t>
              </a:r>
              <a:r>
                <a:rPr lang="ko-KR" altLang="en-US" sz="1000" dirty="0" err="1" smtClean="0">
                  <a:latin typeface="+mn-ea"/>
                </a:rPr>
                <a:t>기졸업자</a:t>
              </a:r>
              <a:r>
                <a:rPr lang="ko-KR" altLang="en-US" sz="1000" dirty="0" smtClean="0">
                  <a:latin typeface="+mn-ea"/>
                </a:rPr>
                <a:t> 혹은 </a:t>
              </a:r>
              <a:r>
                <a:rPr lang="en-US" altLang="ko-KR" sz="1000" dirty="0" smtClean="0">
                  <a:latin typeface="+mn-ea"/>
                </a:rPr>
                <a:t>2015</a:t>
              </a:r>
              <a:r>
                <a:rPr lang="ko-KR" altLang="en-US" sz="1000" dirty="0" smtClean="0">
                  <a:latin typeface="+mn-ea"/>
                </a:rPr>
                <a:t>년 </a:t>
              </a:r>
              <a:r>
                <a:rPr lang="en-US" altLang="ko-KR" sz="1000" dirty="0" smtClean="0">
                  <a:latin typeface="+mn-ea"/>
                </a:rPr>
                <a:t>2</a:t>
              </a:r>
              <a:r>
                <a:rPr lang="ko-KR" altLang="en-US" sz="1000" dirty="0" smtClean="0">
                  <a:latin typeface="+mn-ea"/>
                </a:rPr>
                <a:t>월 이내 졸업예정자</a:t>
              </a:r>
              <a:endParaRPr lang="ko-KR" altLang="en-US" sz="1000" dirty="0">
                <a:latin typeface="+mn-ea"/>
              </a:endParaRPr>
            </a:p>
          </p:txBody>
        </p:sp>
        <p:sp>
          <p:nvSpPr>
            <p:cNvPr id="14" name="Text Box 96"/>
            <p:cNvSpPr txBox="1">
              <a:spLocks noChangeArrowheads="1"/>
            </p:cNvSpPr>
            <p:nvPr/>
          </p:nvSpPr>
          <p:spPr bwMode="auto">
            <a:xfrm>
              <a:off x="4716847" y="4059175"/>
              <a:ext cx="4747346" cy="163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000" b="1" dirty="0">
                  <a:latin typeface="맑은 고딕" pitchFamily="50" charset="-127"/>
                  <a:ea typeface="맑은 고딕" pitchFamily="50" charset="-127"/>
                </a:rPr>
                <a:t>2. </a:t>
              </a:r>
              <a:r>
                <a:rPr lang="ko-KR" altLang="en-US" sz="1000" b="1" dirty="0">
                  <a:latin typeface="맑은 고딕" pitchFamily="50" charset="-127"/>
                  <a:ea typeface="맑은 고딕" pitchFamily="50" charset="-127"/>
                </a:rPr>
                <a:t>전형절차</a:t>
              </a:r>
            </a:p>
            <a:p>
              <a:pPr>
                <a:spcBef>
                  <a:spcPct val="50000"/>
                </a:spcBef>
              </a:pP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   서류전형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&gt;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면접전형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화상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&gt;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채용검진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&gt;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최종합격</a:t>
              </a:r>
              <a:endParaRPr lang="ko-KR" altLang="en-US" sz="1000" dirty="0">
                <a:latin typeface="맑은 고딕" pitchFamily="50" charset="-127"/>
                <a:ea typeface="맑은 고딕" pitchFamily="50" charset="-127"/>
              </a:endParaRPr>
            </a:p>
            <a:p>
              <a:pPr>
                <a:spcBef>
                  <a:spcPct val="50000"/>
                </a:spcBef>
              </a:pP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      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전형결과 발표는 개별 연락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en-US" altLang="ko-KR" sz="1000" b="1" dirty="0">
                <a:latin typeface="맑은 고딕" pitchFamily="50" charset="-127"/>
                <a:ea typeface="맑은 고딕" pitchFamily="50" charset="-127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1000" b="1" dirty="0">
                  <a:latin typeface="맑은 고딕" pitchFamily="50" charset="-127"/>
                  <a:ea typeface="맑은 고딕" pitchFamily="50" charset="-127"/>
                </a:rPr>
                <a:t>3. </a:t>
              </a:r>
              <a:r>
                <a:rPr lang="ko-KR" altLang="en-US" sz="1000" b="1" dirty="0">
                  <a:latin typeface="맑은 고딕" pitchFamily="50" charset="-127"/>
                  <a:ea typeface="맑은 고딕" pitchFamily="50" charset="-127"/>
                </a:rPr>
                <a:t>지원서 접수 및 접수일정</a:t>
              </a:r>
            </a:p>
            <a:p>
              <a:pPr>
                <a:spcBef>
                  <a:spcPct val="50000"/>
                </a:spcBef>
              </a:pPr>
              <a:r>
                <a:rPr lang="ko-KR" altLang="en-US" sz="1000" b="1" dirty="0"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① 접수방법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홈페이지 접수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(www.seoulsemicon.co.kr)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 인재채용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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  <a:sym typeface="Wingdings" pitchFamily="2" charset="2"/>
                </a:rPr>
                <a:t>채용공고</a:t>
              </a:r>
              <a:endParaRPr lang="en-US" altLang="ko-KR" sz="10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 ② </a:t>
              </a: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접수기간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2014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년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월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07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일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화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~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월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21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일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화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)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한국시간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  ③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문의 </a:t>
              </a:r>
              <a:r>
                <a:rPr lang="en-US" altLang="ko-KR" sz="1000" dirty="0">
                  <a:latin typeface="맑은 고딕" pitchFamily="50" charset="-127"/>
                  <a:ea typeface="맑은 고딕" pitchFamily="50" charset="-127"/>
                </a:rPr>
                <a:t>: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인사팀</a:t>
              </a:r>
              <a:r>
                <a:rPr lang="ko-KR" altLang="en-US" sz="1000" dirty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1000" dirty="0" smtClean="0">
                  <a:latin typeface="맑은 고딕" pitchFamily="50" charset="-127"/>
                  <a:ea typeface="맑은 고딕" pitchFamily="50" charset="-127"/>
                </a:rPr>
                <a:t>채용담당 </a:t>
              </a:r>
              <a:r>
                <a:rPr lang="en-US" altLang="ko-KR" sz="1000" dirty="0" smtClean="0">
                  <a:latin typeface="맑은 고딕" pitchFamily="50" charset="-127"/>
                  <a:ea typeface="맑은 고딕" pitchFamily="50" charset="-127"/>
                </a:rPr>
                <a:t> chanwoo.jeon@seoulsemicon.com</a:t>
              </a:r>
              <a:endParaRPr lang="en-US" altLang="ko-KR" sz="10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272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2014년 하반기 해외유학생 채용공고</vt:lpstr>
    </vt:vector>
  </TitlesOfParts>
  <Company>Seoul Semicon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공고문_1안</dc:title>
  <dc:creator>303132</dc:creator>
  <cp:lastModifiedBy>303132</cp:lastModifiedBy>
  <cp:revision>201</cp:revision>
  <dcterms:created xsi:type="dcterms:W3CDTF">2014-04-09T08:50:41Z</dcterms:created>
  <dcterms:modified xsi:type="dcterms:W3CDTF">2014-10-07T06:34:37Z</dcterms:modified>
</cp:coreProperties>
</file>