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92" y="420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72140" y="99924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i="1" dirty="0" smtClean="0">
                <a:solidFill>
                  <a:srgbClr val="C5003D"/>
                </a:solidFill>
                <a:latin typeface="맑은 고딕" pitchFamily="50" charset="-127"/>
                <a:ea typeface="맑은 고딕" pitchFamily="50" charset="-127"/>
              </a:rPr>
              <a:t>Sample</a:t>
            </a:r>
            <a:endParaRPr lang="ko-KR" altLang="en-US" sz="2000" b="1" i="1" dirty="0">
              <a:solidFill>
                <a:srgbClr val="C5003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15889" y="639536"/>
          <a:ext cx="6622694" cy="1573440"/>
        </p:xfrm>
        <a:graphic>
          <a:graphicData uri="http://schemas.openxmlformats.org/drawingml/2006/table">
            <a:tbl>
              <a:tblPr/>
              <a:tblGrid>
                <a:gridCol w="241277"/>
                <a:gridCol w="898843"/>
                <a:gridCol w="1053767"/>
                <a:gridCol w="1067117"/>
                <a:gridCol w="924243"/>
                <a:gridCol w="1041717"/>
                <a:gridCol w="1395730"/>
              </a:tblGrid>
              <a:tr h="230201">
                <a:tc rowSpan="5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(Name)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tabLst>
                          <a:tab pos="358775" algn="ctr"/>
                          <a:tab pos="898525" algn="ctr"/>
                        </a:tabLst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이승준</a:t>
                      </a: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(Date of Birth)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1983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 05 /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18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국적</a:t>
                      </a:r>
                      <a:endParaRPr lang="en-US" altLang="ko-KR" sz="8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(Citizenship)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Korea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             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201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성별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(Gender)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Male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(Marriage Status)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(Military Service)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(Address)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8200 Vine Ave. 346, </a:t>
                      </a:r>
                      <a:r>
                        <a:rPr lang="en-US" altLang="ko-KR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Caton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Rouge, FL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연락처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(Telephone)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자택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(Home)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(E-mail)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sjleeemail@lgchem.com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사무실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(Office)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sjlee0518@gmail.com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휴대폰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(Mobile)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115889" y="2294536"/>
          <a:ext cx="6626223" cy="3988800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0">
                <a:tc rowSpan="15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(Degree)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(School)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(Major)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(Advisor)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D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oc.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OOO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Univ.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Organic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Alfred Bernhard Novel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Univ. of OOO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Thomas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Alva Edison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2000.03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Surface-initiated polymerization as a novel strategy towards preparation of organic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semiconducting thin film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Synthesis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thiol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esters and transformation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benzylic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alcohols to benzyl halides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다양한 반응을 통한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유기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단분자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및 고분자 제작 및 합성 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공유결합을 통해서 표면에 연결된  안정적인 고효율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 및 분석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marR="0" indent="-22860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3. Particle nanolithography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통한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nano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-patterned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제작과 이를 이용한 태양전지의 개발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15887" y="6355510"/>
          <a:ext cx="6626225" cy="132960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(Company)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(Department)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(Position)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(Duty &amp; Responsibility)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연구소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에너지 재료 연구단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자동차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프로젝트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대리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 Box 80"/>
          <p:cNvSpPr txBox="1">
            <a:spLocks noChangeArrowheads="1"/>
          </p:cNvSpPr>
          <p:nvPr/>
        </p:nvSpPr>
        <p:spPr bwMode="auto">
          <a:xfrm rot="-5400000">
            <a:off x="-220027" y="6875655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115607" y="7774787"/>
          <a:ext cx="6626506" cy="857256"/>
        </p:xfrm>
        <a:graphic>
          <a:graphicData uri="http://schemas.openxmlformats.org/drawingml/2006/table">
            <a:tbl>
              <a:tblPr/>
              <a:tblGrid>
                <a:gridCol w="216141"/>
                <a:gridCol w="1564867"/>
                <a:gridCol w="1515628"/>
                <a:gridCol w="1814242"/>
                <a:gridCol w="1515628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2015.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2015.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07. 01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PEMFC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Electrode Assembly </a:t>
                      </a:r>
                      <a:r>
                        <a:rPr lang="ko-KR" altLang="en-US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개발을 통한 수소 연료전지 자동차의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 rot="-5400000">
            <a:off x="-264477" y="8099683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 rot="-5400000">
            <a:off x="-220027" y="419352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 rot="-5400000">
            <a:off x="-220027" y="133084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Personal Data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39116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391163" y="75720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42899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304910" y="1137602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298</Words>
  <Application>Microsoft Office PowerPoint</Application>
  <PresentationFormat>화면 슬라이드 쇼(4:3)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LGRnD</cp:lastModifiedBy>
  <cp:revision>75</cp:revision>
  <dcterms:created xsi:type="dcterms:W3CDTF">2004-04-29T03:44:59Z</dcterms:created>
  <dcterms:modified xsi:type="dcterms:W3CDTF">2015-01-08T10:40:41Z</dcterms:modified>
</cp:coreProperties>
</file>